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2" r:id="rId1"/>
  </p:sldMasterIdLst>
  <p:notesMasterIdLst>
    <p:notesMasterId r:id="rId29"/>
  </p:notesMasterIdLst>
  <p:sldIdLst>
    <p:sldId id="256" r:id="rId2"/>
    <p:sldId id="290" r:id="rId3"/>
    <p:sldId id="258" r:id="rId4"/>
    <p:sldId id="260" r:id="rId5"/>
    <p:sldId id="263" r:id="rId6"/>
    <p:sldId id="262" r:id="rId7"/>
    <p:sldId id="264" r:id="rId8"/>
    <p:sldId id="265" r:id="rId9"/>
    <p:sldId id="291" r:id="rId10"/>
    <p:sldId id="266" r:id="rId11"/>
    <p:sldId id="297" r:id="rId12"/>
    <p:sldId id="292" r:id="rId13"/>
    <p:sldId id="267" r:id="rId14"/>
    <p:sldId id="293" r:id="rId15"/>
    <p:sldId id="274" r:id="rId16"/>
    <p:sldId id="277" r:id="rId17"/>
    <p:sldId id="275" r:id="rId18"/>
    <p:sldId id="286" r:id="rId19"/>
    <p:sldId id="294" r:id="rId20"/>
    <p:sldId id="298" r:id="rId21"/>
    <p:sldId id="283" r:id="rId22"/>
    <p:sldId id="299" r:id="rId23"/>
    <p:sldId id="280" r:id="rId24"/>
    <p:sldId id="300" r:id="rId25"/>
    <p:sldId id="287" r:id="rId26"/>
    <p:sldId id="301" r:id="rId27"/>
    <p:sldId id="289" r:id="rId2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643"/>
    <p:restoredTop sz="94663"/>
  </p:normalViewPr>
  <p:slideViewPr>
    <p:cSldViewPr snapToGrid="0" snapToObjects="1">
      <p:cViewPr varScale="1">
        <p:scale>
          <a:sx n="62" d="100"/>
          <a:sy n="62" d="100"/>
        </p:scale>
        <p:origin x="184" y="128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0E4543B-06D3-5A4B-B707-68AE643C32AA}" type="datetimeFigureOut">
              <a:rPr lang="en-US" smtClean="0"/>
              <a:t>5/3/19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2D133C0-2CC5-C144-AB3C-47EC95DF76F6}" type="slidenum">
              <a:rPr lang="en-US" smtClean="0"/>
              <a:t>‹#›</a:t>
            </a:fld>
            <a:endParaRPr lang="en-US"/>
          </a:p>
        </p:txBody>
      </p:sp>
    </p:spTree>
    <p:extLst>
      <p:ext uri="{BB962C8B-B14F-4D97-AF65-F5344CB8AC3E}">
        <p14:creationId xmlns:p14="http://schemas.microsoft.com/office/powerpoint/2010/main" val="4165236540"/>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pixabay.com</a:t>
            </a:r>
            <a:r>
              <a:rPr lang="en-US" dirty="0"/>
              <a:t>/</a:t>
            </a:r>
            <a:r>
              <a:rPr lang="en-US" dirty="0" err="1"/>
              <a:t>en</a:t>
            </a:r>
            <a:r>
              <a:rPr lang="en-US" dirty="0"/>
              <a:t>/mardi-gras-new-orleans-festival-1176483/</a:t>
            </a:r>
          </a:p>
        </p:txBody>
      </p:sp>
      <p:sp>
        <p:nvSpPr>
          <p:cNvPr id="4" name="Slide Number Placeholder 3"/>
          <p:cNvSpPr>
            <a:spLocks noGrp="1"/>
          </p:cNvSpPr>
          <p:nvPr>
            <p:ph type="sldNum" sz="quarter" idx="5"/>
          </p:nvPr>
        </p:nvSpPr>
        <p:spPr/>
        <p:txBody>
          <a:bodyPr/>
          <a:lstStyle/>
          <a:p>
            <a:fld id="{72D133C0-2CC5-C144-AB3C-47EC95DF76F6}" type="slidenum">
              <a:rPr lang="en-US" smtClean="0"/>
              <a:t>3</a:t>
            </a:fld>
            <a:endParaRPr lang="en-US"/>
          </a:p>
        </p:txBody>
      </p:sp>
    </p:spTree>
    <p:extLst>
      <p:ext uri="{BB962C8B-B14F-4D97-AF65-F5344CB8AC3E}">
        <p14:creationId xmlns:p14="http://schemas.microsoft.com/office/powerpoint/2010/main" val="24909276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pixabay.com</a:t>
            </a:r>
            <a:r>
              <a:rPr lang="en-US" dirty="0"/>
              <a:t>/</a:t>
            </a:r>
            <a:r>
              <a:rPr lang="en-US" dirty="0" err="1"/>
              <a:t>en</a:t>
            </a:r>
            <a:r>
              <a:rPr lang="en-US" dirty="0"/>
              <a:t>/old-couple-people-strangers-grunge-450742/</a:t>
            </a:r>
          </a:p>
        </p:txBody>
      </p:sp>
      <p:sp>
        <p:nvSpPr>
          <p:cNvPr id="4" name="Slide Number Placeholder 3"/>
          <p:cNvSpPr>
            <a:spLocks noGrp="1"/>
          </p:cNvSpPr>
          <p:nvPr>
            <p:ph type="sldNum" sz="quarter" idx="5"/>
          </p:nvPr>
        </p:nvSpPr>
        <p:spPr/>
        <p:txBody>
          <a:bodyPr/>
          <a:lstStyle/>
          <a:p>
            <a:fld id="{72D133C0-2CC5-C144-AB3C-47EC95DF76F6}" type="slidenum">
              <a:rPr lang="en-US" smtClean="0"/>
              <a:t>15</a:t>
            </a:fld>
            <a:endParaRPr lang="en-US"/>
          </a:p>
        </p:txBody>
      </p:sp>
    </p:spTree>
    <p:extLst>
      <p:ext uri="{BB962C8B-B14F-4D97-AF65-F5344CB8AC3E}">
        <p14:creationId xmlns:p14="http://schemas.microsoft.com/office/powerpoint/2010/main" val="7585298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pixabay.com</a:t>
            </a:r>
            <a:r>
              <a:rPr lang="en-US" dirty="0"/>
              <a:t>/</a:t>
            </a:r>
            <a:r>
              <a:rPr lang="en-US" dirty="0" err="1"/>
              <a:t>en</a:t>
            </a:r>
            <a:r>
              <a:rPr lang="en-US" dirty="0"/>
              <a:t>/sparrows-two-birds-pair-plumage-2763553/</a:t>
            </a:r>
          </a:p>
        </p:txBody>
      </p:sp>
      <p:sp>
        <p:nvSpPr>
          <p:cNvPr id="4" name="Slide Number Placeholder 3"/>
          <p:cNvSpPr>
            <a:spLocks noGrp="1"/>
          </p:cNvSpPr>
          <p:nvPr>
            <p:ph type="sldNum" sz="quarter" idx="5"/>
          </p:nvPr>
        </p:nvSpPr>
        <p:spPr/>
        <p:txBody>
          <a:bodyPr/>
          <a:lstStyle/>
          <a:p>
            <a:fld id="{72D133C0-2CC5-C144-AB3C-47EC95DF76F6}" type="slidenum">
              <a:rPr lang="en-US" smtClean="0"/>
              <a:t>16</a:t>
            </a:fld>
            <a:endParaRPr lang="en-US"/>
          </a:p>
        </p:txBody>
      </p:sp>
    </p:spTree>
    <p:extLst>
      <p:ext uri="{BB962C8B-B14F-4D97-AF65-F5344CB8AC3E}">
        <p14:creationId xmlns:p14="http://schemas.microsoft.com/office/powerpoint/2010/main" val="22617622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pixabay.com</a:t>
            </a:r>
            <a:r>
              <a:rPr lang="en-US" dirty="0"/>
              <a:t>/</a:t>
            </a:r>
            <a:r>
              <a:rPr lang="en-US" dirty="0" err="1"/>
              <a:t>en</a:t>
            </a:r>
            <a:r>
              <a:rPr lang="en-US" dirty="0"/>
              <a:t>/lion-predator-dangerous-mane-3576031/</a:t>
            </a:r>
          </a:p>
        </p:txBody>
      </p:sp>
      <p:sp>
        <p:nvSpPr>
          <p:cNvPr id="4" name="Slide Number Placeholder 3"/>
          <p:cNvSpPr>
            <a:spLocks noGrp="1"/>
          </p:cNvSpPr>
          <p:nvPr>
            <p:ph type="sldNum" sz="quarter" idx="5"/>
          </p:nvPr>
        </p:nvSpPr>
        <p:spPr/>
        <p:txBody>
          <a:bodyPr/>
          <a:lstStyle/>
          <a:p>
            <a:fld id="{72D133C0-2CC5-C144-AB3C-47EC95DF76F6}" type="slidenum">
              <a:rPr lang="en-US" smtClean="0"/>
              <a:t>17</a:t>
            </a:fld>
            <a:endParaRPr lang="en-US"/>
          </a:p>
        </p:txBody>
      </p:sp>
    </p:spTree>
    <p:extLst>
      <p:ext uri="{BB962C8B-B14F-4D97-AF65-F5344CB8AC3E}">
        <p14:creationId xmlns:p14="http://schemas.microsoft.com/office/powerpoint/2010/main" val="37884370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pixabay.com</a:t>
            </a:r>
            <a:r>
              <a:rPr lang="en-US" dirty="0"/>
              <a:t>/</a:t>
            </a:r>
            <a:r>
              <a:rPr lang="en-US" dirty="0" err="1"/>
              <a:t>en</a:t>
            </a:r>
            <a:r>
              <a:rPr lang="en-US" dirty="0"/>
              <a:t>/candle-light-candlelight-flame-2038736/</a:t>
            </a:r>
          </a:p>
        </p:txBody>
      </p:sp>
      <p:sp>
        <p:nvSpPr>
          <p:cNvPr id="4" name="Slide Number Placeholder 3"/>
          <p:cNvSpPr>
            <a:spLocks noGrp="1"/>
          </p:cNvSpPr>
          <p:nvPr>
            <p:ph type="sldNum" sz="quarter" idx="5"/>
          </p:nvPr>
        </p:nvSpPr>
        <p:spPr/>
        <p:txBody>
          <a:bodyPr/>
          <a:lstStyle/>
          <a:p>
            <a:fld id="{72D133C0-2CC5-C144-AB3C-47EC95DF76F6}" type="slidenum">
              <a:rPr lang="en-US" smtClean="0"/>
              <a:t>18</a:t>
            </a:fld>
            <a:endParaRPr lang="en-US"/>
          </a:p>
        </p:txBody>
      </p:sp>
    </p:spTree>
    <p:extLst>
      <p:ext uri="{BB962C8B-B14F-4D97-AF65-F5344CB8AC3E}">
        <p14:creationId xmlns:p14="http://schemas.microsoft.com/office/powerpoint/2010/main" val="32757902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pixabay.com</a:t>
            </a:r>
            <a:r>
              <a:rPr lang="en-US" dirty="0"/>
              <a:t>/</a:t>
            </a:r>
            <a:r>
              <a:rPr lang="en-US" dirty="0" err="1"/>
              <a:t>en</a:t>
            </a:r>
            <a:r>
              <a:rPr lang="en-US" dirty="0"/>
              <a:t>/old-couple-people-strangers-grunge-450742/</a:t>
            </a:r>
          </a:p>
        </p:txBody>
      </p:sp>
      <p:sp>
        <p:nvSpPr>
          <p:cNvPr id="4" name="Slide Number Placeholder 3"/>
          <p:cNvSpPr>
            <a:spLocks noGrp="1"/>
          </p:cNvSpPr>
          <p:nvPr>
            <p:ph type="sldNum" sz="quarter" idx="5"/>
          </p:nvPr>
        </p:nvSpPr>
        <p:spPr/>
        <p:txBody>
          <a:bodyPr/>
          <a:lstStyle/>
          <a:p>
            <a:fld id="{72D133C0-2CC5-C144-AB3C-47EC95DF76F6}" type="slidenum">
              <a:rPr lang="en-US" smtClean="0"/>
              <a:t>20</a:t>
            </a:fld>
            <a:endParaRPr lang="en-US"/>
          </a:p>
        </p:txBody>
      </p:sp>
    </p:spTree>
    <p:extLst>
      <p:ext uri="{BB962C8B-B14F-4D97-AF65-F5344CB8AC3E}">
        <p14:creationId xmlns:p14="http://schemas.microsoft.com/office/powerpoint/2010/main" val="19054315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pixabay.com</a:t>
            </a:r>
            <a:r>
              <a:rPr lang="en-US" dirty="0"/>
              <a:t>/</a:t>
            </a:r>
            <a:r>
              <a:rPr lang="en-US" dirty="0" err="1"/>
              <a:t>en</a:t>
            </a:r>
            <a:r>
              <a:rPr lang="en-US" dirty="0"/>
              <a:t>/sparrows-two-birds-pair-plumage-2763553/</a:t>
            </a:r>
          </a:p>
        </p:txBody>
      </p:sp>
      <p:sp>
        <p:nvSpPr>
          <p:cNvPr id="4" name="Slide Number Placeholder 3"/>
          <p:cNvSpPr>
            <a:spLocks noGrp="1"/>
          </p:cNvSpPr>
          <p:nvPr>
            <p:ph type="sldNum" sz="quarter" idx="5"/>
          </p:nvPr>
        </p:nvSpPr>
        <p:spPr/>
        <p:txBody>
          <a:bodyPr/>
          <a:lstStyle/>
          <a:p>
            <a:fld id="{72D133C0-2CC5-C144-AB3C-47EC95DF76F6}" type="slidenum">
              <a:rPr lang="en-US" smtClean="0"/>
              <a:t>22</a:t>
            </a:fld>
            <a:endParaRPr lang="en-US"/>
          </a:p>
        </p:txBody>
      </p:sp>
    </p:spTree>
    <p:extLst>
      <p:ext uri="{BB962C8B-B14F-4D97-AF65-F5344CB8AC3E}">
        <p14:creationId xmlns:p14="http://schemas.microsoft.com/office/powerpoint/2010/main" val="36179737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pixabay.com</a:t>
            </a:r>
            <a:r>
              <a:rPr lang="en-US" dirty="0"/>
              <a:t>/</a:t>
            </a:r>
            <a:r>
              <a:rPr lang="en-US" dirty="0" err="1"/>
              <a:t>en</a:t>
            </a:r>
            <a:r>
              <a:rPr lang="en-US" dirty="0"/>
              <a:t>/lion-predator-dangerous-mane-3576031/</a:t>
            </a:r>
          </a:p>
        </p:txBody>
      </p:sp>
      <p:sp>
        <p:nvSpPr>
          <p:cNvPr id="4" name="Slide Number Placeholder 3"/>
          <p:cNvSpPr>
            <a:spLocks noGrp="1"/>
          </p:cNvSpPr>
          <p:nvPr>
            <p:ph type="sldNum" sz="quarter" idx="5"/>
          </p:nvPr>
        </p:nvSpPr>
        <p:spPr/>
        <p:txBody>
          <a:bodyPr/>
          <a:lstStyle/>
          <a:p>
            <a:fld id="{72D133C0-2CC5-C144-AB3C-47EC95DF76F6}" type="slidenum">
              <a:rPr lang="en-US" smtClean="0"/>
              <a:t>24</a:t>
            </a:fld>
            <a:endParaRPr lang="en-US"/>
          </a:p>
        </p:txBody>
      </p:sp>
    </p:spTree>
    <p:extLst>
      <p:ext uri="{BB962C8B-B14F-4D97-AF65-F5344CB8AC3E}">
        <p14:creationId xmlns:p14="http://schemas.microsoft.com/office/powerpoint/2010/main" val="4509910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pixabay.com</a:t>
            </a:r>
            <a:r>
              <a:rPr lang="en-US" dirty="0"/>
              <a:t>/</a:t>
            </a:r>
            <a:r>
              <a:rPr lang="en-US" dirty="0" err="1"/>
              <a:t>en</a:t>
            </a:r>
            <a:r>
              <a:rPr lang="en-US" dirty="0"/>
              <a:t>/candle-light-candlelight-flame-2038736/</a:t>
            </a:r>
          </a:p>
        </p:txBody>
      </p:sp>
      <p:sp>
        <p:nvSpPr>
          <p:cNvPr id="4" name="Slide Number Placeholder 3"/>
          <p:cNvSpPr>
            <a:spLocks noGrp="1"/>
          </p:cNvSpPr>
          <p:nvPr>
            <p:ph type="sldNum" sz="quarter" idx="5"/>
          </p:nvPr>
        </p:nvSpPr>
        <p:spPr/>
        <p:txBody>
          <a:bodyPr/>
          <a:lstStyle/>
          <a:p>
            <a:fld id="{72D133C0-2CC5-C144-AB3C-47EC95DF76F6}" type="slidenum">
              <a:rPr lang="en-US" smtClean="0"/>
              <a:t>26</a:t>
            </a:fld>
            <a:endParaRPr lang="en-US"/>
          </a:p>
        </p:txBody>
      </p:sp>
    </p:spTree>
    <p:extLst>
      <p:ext uri="{BB962C8B-B14F-4D97-AF65-F5344CB8AC3E}">
        <p14:creationId xmlns:p14="http://schemas.microsoft.com/office/powerpoint/2010/main" val="37686786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EFF3643-022A-4240-850B-DD3C95563733}" type="datetimeFigureOut">
              <a:rPr lang="en-US" smtClean="0"/>
              <a:t>5/3/19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9E192B-7C31-A64D-A6A8-A03BD302A60E}" type="slidenum">
              <a:rPr lang="en-US" smtClean="0"/>
              <a:t>‹#›</a:t>
            </a:fld>
            <a:endParaRPr lang="en-US"/>
          </a:p>
        </p:txBody>
      </p:sp>
    </p:spTree>
    <p:extLst>
      <p:ext uri="{BB962C8B-B14F-4D97-AF65-F5344CB8AC3E}">
        <p14:creationId xmlns:p14="http://schemas.microsoft.com/office/powerpoint/2010/main" val="15200723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EFF3643-022A-4240-850B-DD3C95563733}" type="datetimeFigureOut">
              <a:rPr lang="en-US" smtClean="0"/>
              <a:t>5/3/19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9E192B-7C31-A64D-A6A8-A03BD302A60E}" type="slidenum">
              <a:rPr lang="en-US" smtClean="0"/>
              <a:t>‹#›</a:t>
            </a:fld>
            <a:endParaRPr lang="en-US"/>
          </a:p>
        </p:txBody>
      </p:sp>
    </p:spTree>
    <p:extLst>
      <p:ext uri="{BB962C8B-B14F-4D97-AF65-F5344CB8AC3E}">
        <p14:creationId xmlns:p14="http://schemas.microsoft.com/office/powerpoint/2010/main" val="14315693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EFF3643-022A-4240-850B-DD3C95563733}" type="datetimeFigureOut">
              <a:rPr lang="en-US" smtClean="0"/>
              <a:t>5/3/19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9E192B-7C31-A64D-A6A8-A03BD302A60E}" type="slidenum">
              <a:rPr lang="en-US" smtClean="0"/>
              <a:t>‹#›</a:t>
            </a:fld>
            <a:endParaRPr lang="en-US"/>
          </a:p>
        </p:txBody>
      </p:sp>
    </p:spTree>
    <p:extLst>
      <p:ext uri="{BB962C8B-B14F-4D97-AF65-F5344CB8AC3E}">
        <p14:creationId xmlns:p14="http://schemas.microsoft.com/office/powerpoint/2010/main" val="13135858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EFF3643-022A-4240-850B-DD3C95563733}" type="datetimeFigureOut">
              <a:rPr lang="en-US" smtClean="0"/>
              <a:t>5/3/19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99E192B-7C31-A64D-A6A8-A03BD302A60E}" type="slidenum">
              <a:rPr lang="en-US" smtClean="0"/>
              <a:t>‹#›</a:t>
            </a:fld>
            <a:endParaRPr lang="en-US"/>
          </a:p>
        </p:txBody>
      </p:sp>
    </p:spTree>
    <p:extLst>
      <p:ext uri="{BB962C8B-B14F-4D97-AF65-F5344CB8AC3E}">
        <p14:creationId xmlns:p14="http://schemas.microsoft.com/office/powerpoint/2010/main" val="4783983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EFF3643-022A-4240-850B-DD3C95563733}" type="datetimeFigureOut">
              <a:rPr lang="en-US" smtClean="0"/>
              <a:t>5/3/19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99E192B-7C31-A64D-A6A8-A03BD302A60E}" type="slidenum">
              <a:rPr lang="en-US" smtClean="0"/>
              <a:t>‹#›</a:t>
            </a:fld>
            <a:endParaRPr lang="en-US"/>
          </a:p>
        </p:txBody>
      </p:sp>
    </p:spTree>
    <p:extLst>
      <p:ext uri="{BB962C8B-B14F-4D97-AF65-F5344CB8AC3E}">
        <p14:creationId xmlns:p14="http://schemas.microsoft.com/office/powerpoint/2010/main" val="8226677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EFF3643-022A-4240-850B-DD3C95563733}" type="datetimeFigureOut">
              <a:rPr lang="en-US" smtClean="0"/>
              <a:t>5/3/19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99E192B-7C31-A64D-A6A8-A03BD302A60E}" type="slidenum">
              <a:rPr lang="en-US" smtClean="0"/>
              <a:t>‹#›</a:t>
            </a:fld>
            <a:endParaRPr lang="en-US"/>
          </a:p>
        </p:txBody>
      </p:sp>
    </p:spTree>
    <p:extLst>
      <p:ext uri="{BB962C8B-B14F-4D97-AF65-F5344CB8AC3E}">
        <p14:creationId xmlns:p14="http://schemas.microsoft.com/office/powerpoint/2010/main" val="17523434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EFF3643-022A-4240-850B-DD3C95563733}" type="datetimeFigureOut">
              <a:rPr lang="en-US" smtClean="0"/>
              <a:t>5/3/19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99E192B-7C31-A64D-A6A8-A03BD302A60E}" type="slidenum">
              <a:rPr lang="en-US" smtClean="0"/>
              <a:t>‹#›</a:t>
            </a:fld>
            <a:endParaRPr lang="en-US"/>
          </a:p>
        </p:txBody>
      </p:sp>
    </p:spTree>
    <p:extLst>
      <p:ext uri="{BB962C8B-B14F-4D97-AF65-F5344CB8AC3E}">
        <p14:creationId xmlns:p14="http://schemas.microsoft.com/office/powerpoint/2010/main" val="14380456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EFF3643-022A-4240-850B-DD3C95563733}" type="datetimeFigureOut">
              <a:rPr lang="en-US" smtClean="0"/>
              <a:t>5/3/19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99E192B-7C31-A64D-A6A8-A03BD302A60E}" type="slidenum">
              <a:rPr lang="en-US" smtClean="0"/>
              <a:t>‹#›</a:t>
            </a:fld>
            <a:endParaRPr lang="en-US"/>
          </a:p>
        </p:txBody>
      </p:sp>
    </p:spTree>
    <p:extLst>
      <p:ext uri="{BB962C8B-B14F-4D97-AF65-F5344CB8AC3E}">
        <p14:creationId xmlns:p14="http://schemas.microsoft.com/office/powerpoint/2010/main" val="23043808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EFF3643-022A-4240-850B-DD3C95563733}" type="datetimeFigureOut">
              <a:rPr lang="en-US" smtClean="0"/>
              <a:t>5/3/19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99E192B-7C31-A64D-A6A8-A03BD302A60E}" type="slidenum">
              <a:rPr lang="en-US" smtClean="0"/>
              <a:t>‹#›</a:t>
            </a:fld>
            <a:endParaRPr lang="en-US"/>
          </a:p>
        </p:txBody>
      </p:sp>
    </p:spTree>
    <p:extLst>
      <p:ext uri="{BB962C8B-B14F-4D97-AF65-F5344CB8AC3E}">
        <p14:creationId xmlns:p14="http://schemas.microsoft.com/office/powerpoint/2010/main" val="35673208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EFF3643-022A-4240-850B-DD3C95563733}" type="datetimeFigureOut">
              <a:rPr lang="en-US" smtClean="0"/>
              <a:t>5/3/19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9E192B-7C31-A64D-A6A8-A03BD302A60E}" type="slidenum">
              <a:rPr lang="en-US" smtClean="0"/>
              <a:t>‹#›</a:t>
            </a:fld>
            <a:endParaRPr lang="en-US"/>
          </a:p>
        </p:txBody>
      </p:sp>
    </p:spTree>
    <p:extLst>
      <p:ext uri="{BB962C8B-B14F-4D97-AF65-F5344CB8AC3E}">
        <p14:creationId xmlns:p14="http://schemas.microsoft.com/office/powerpoint/2010/main" val="25941114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EFF3643-022A-4240-850B-DD3C95563733}" type="datetimeFigureOut">
              <a:rPr lang="en-US" smtClean="0"/>
              <a:t>5/3/19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9E192B-7C31-A64D-A6A8-A03BD302A60E}" type="slidenum">
              <a:rPr lang="en-US" smtClean="0"/>
              <a:t>‹#›</a:t>
            </a:fld>
            <a:endParaRPr lang="en-US"/>
          </a:p>
        </p:txBody>
      </p:sp>
    </p:spTree>
    <p:extLst>
      <p:ext uri="{BB962C8B-B14F-4D97-AF65-F5344CB8AC3E}">
        <p14:creationId xmlns:p14="http://schemas.microsoft.com/office/powerpoint/2010/main" val="14528217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EFF3643-022A-4240-850B-DD3C95563733}" type="datetimeFigureOut">
              <a:rPr lang="en-US" smtClean="0"/>
              <a:t>5/3/19</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99E192B-7C31-A64D-A6A8-A03BD302A60E}" type="slidenum">
              <a:rPr lang="en-US" smtClean="0"/>
              <a:t>‹#›</a:t>
            </a:fld>
            <a:endParaRPr lang="en-US"/>
          </a:p>
        </p:txBody>
      </p:sp>
    </p:spTree>
    <p:extLst>
      <p:ext uri="{BB962C8B-B14F-4D97-AF65-F5344CB8AC3E}">
        <p14:creationId xmlns:p14="http://schemas.microsoft.com/office/powerpoint/2010/main" val="2537176789"/>
      </p:ext>
    </p:extLst>
  </p:cSld>
  <p:clrMap bg1="dk1" tx1="lt1" bg2="dk2" tx2="lt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9.xml"/><Relationship Id="rId4" Type="http://schemas.openxmlformats.org/officeDocument/2006/relationships/image" Target="../media/image5.jpg"/></Relationships>
</file>

<file path=ppt/slides/_rels/slide1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6.xml"/><Relationship Id="rId1" Type="http://schemas.openxmlformats.org/officeDocument/2006/relationships/slideLayout" Target="../slideLayouts/slideLayout9.xml"/><Relationship Id="rId4" Type="http://schemas.openxmlformats.org/officeDocument/2006/relationships/image" Target="../media/image5.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dirty="0">
                <a:latin typeface="Arial Black" panose="020B0604020202020204" pitchFamily="34" charset="0"/>
                <a:cs typeface="Arial Black" panose="020B0604020202020204" pitchFamily="34" charset="0"/>
              </a:rPr>
              <a:t>Halloween, Darkness &amp; Light</a:t>
            </a:r>
          </a:p>
        </p:txBody>
      </p:sp>
      <p:pic>
        <p:nvPicPr>
          <p:cNvPr id="6" name="Picture 5">
            <a:extLst>
              <a:ext uri="{FF2B5EF4-FFF2-40B4-BE49-F238E27FC236}">
                <a16:creationId xmlns:a16="http://schemas.microsoft.com/office/drawing/2014/main" id="{31CDD4C2-A9DC-0F4D-86D6-85940F00E3F1}"/>
              </a:ext>
            </a:extLst>
          </p:cNvPr>
          <p:cNvPicPr>
            <a:picLocks noChangeAspect="1"/>
          </p:cNvPicPr>
          <p:nvPr/>
        </p:nvPicPr>
        <p:blipFill>
          <a:blip r:embed="rId2"/>
          <a:stretch>
            <a:fillRect/>
          </a:stretch>
        </p:blipFill>
        <p:spPr>
          <a:xfrm>
            <a:off x="508000" y="1447800"/>
            <a:ext cx="8128000" cy="5410200"/>
          </a:xfrm>
          <a:prstGeom prst="rect">
            <a:avLst/>
          </a:prstGeom>
        </p:spPr>
      </p:pic>
    </p:spTree>
    <p:extLst>
      <p:ext uri="{BB962C8B-B14F-4D97-AF65-F5344CB8AC3E}">
        <p14:creationId xmlns:p14="http://schemas.microsoft.com/office/powerpoint/2010/main" val="6775909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149E643-25D5-7E48-A382-C493E522617D}"/>
              </a:ext>
            </a:extLst>
          </p:cNvPr>
          <p:cNvSpPr>
            <a:spLocks noGrp="1"/>
          </p:cNvSpPr>
          <p:nvPr>
            <p:ph type="title"/>
          </p:nvPr>
        </p:nvSpPr>
        <p:spPr/>
        <p:txBody>
          <a:bodyPr>
            <a:normAutofit/>
          </a:bodyPr>
          <a:lstStyle/>
          <a:p>
            <a:r>
              <a:rPr lang="en-US" sz="4800" b="1" dirty="0">
                <a:latin typeface="Arial Black" panose="020B0604020202020204" pitchFamily="34" charset="0"/>
                <a:cs typeface="Arial Black" panose="020B0604020202020204" pitchFamily="34" charset="0"/>
              </a:rPr>
              <a:t>a. Table Discussions</a:t>
            </a:r>
          </a:p>
        </p:txBody>
      </p:sp>
    </p:spTree>
    <p:extLst>
      <p:ext uri="{BB962C8B-B14F-4D97-AF65-F5344CB8AC3E}">
        <p14:creationId xmlns:p14="http://schemas.microsoft.com/office/powerpoint/2010/main" val="17985796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001485" y="0"/>
            <a:ext cx="7271657" cy="1371600"/>
          </a:xfrm>
        </p:spPr>
        <p:txBody>
          <a:bodyPr>
            <a:normAutofit fontScale="90000"/>
          </a:bodyPr>
          <a:lstStyle/>
          <a:p>
            <a:pPr algn="ctr"/>
            <a:r>
              <a:rPr lang="en-US" sz="3600" dirty="0">
                <a:latin typeface="+mn-lt"/>
              </a:rPr>
              <a:t>In your culture, are there any festivals where you wear  costumes and masks?</a:t>
            </a:r>
          </a:p>
        </p:txBody>
      </p:sp>
      <p:pic>
        <p:nvPicPr>
          <p:cNvPr id="6" name="Picture Placeholder 6" descr="carnival.jpg">
            <a:extLst>
              <a:ext uri="{FF2B5EF4-FFF2-40B4-BE49-F238E27FC236}">
                <a16:creationId xmlns:a16="http://schemas.microsoft.com/office/drawing/2014/main" id="{26249817-B2C0-2D45-88BF-C462BB5A43F4}"/>
              </a:ext>
            </a:extLst>
          </p:cNvPr>
          <p:cNvPicPr>
            <a:picLocks noGrp="1" noChangeAspect="1"/>
          </p:cNvPicPr>
          <p:nvPr>
            <p:ph type="pic" idx="1"/>
          </p:nvPr>
        </p:nvPicPr>
        <p:blipFill>
          <a:blip r:embed="rId3">
            <a:extLst>
              <a:ext uri="{28A0092B-C50C-407E-A947-70E740481C1C}">
                <a14:useLocalDpi xmlns:a14="http://schemas.microsoft.com/office/drawing/2010/main" val="0"/>
              </a:ext>
            </a:extLst>
          </a:blip>
          <a:srcRect l="5372" r="5372"/>
          <a:stretch>
            <a:fillRect/>
          </a:stretch>
        </p:blipFill>
        <p:spPr>
          <a:xfrm>
            <a:off x="1001485" y="1371600"/>
            <a:ext cx="7271657" cy="5453743"/>
          </a:xfrm>
        </p:spPr>
      </p:pic>
    </p:spTree>
    <p:extLst>
      <p:ext uri="{BB962C8B-B14F-4D97-AF65-F5344CB8AC3E}">
        <p14:creationId xmlns:p14="http://schemas.microsoft.com/office/powerpoint/2010/main" val="39080916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p:txBody>
          <a:bodyPr>
            <a:normAutofit/>
          </a:bodyPr>
          <a:lstStyle/>
          <a:p>
            <a:pPr marL="0" indent="0" algn="ctr">
              <a:buNone/>
            </a:pPr>
            <a:r>
              <a:rPr lang="en-US" sz="5400" dirty="0"/>
              <a:t>In your culture, do people </a:t>
            </a:r>
            <a:r>
              <a:rPr lang="en-US" sz="5400" dirty="0" err="1"/>
              <a:t>honour</a:t>
            </a:r>
            <a:r>
              <a:rPr lang="en-US" sz="5400" dirty="0"/>
              <a:t> ancestors?</a:t>
            </a:r>
          </a:p>
        </p:txBody>
      </p:sp>
    </p:spTree>
    <p:extLst>
      <p:ext uri="{BB962C8B-B14F-4D97-AF65-F5344CB8AC3E}">
        <p14:creationId xmlns:p14="http://schemas.microsoft.com/office/powerpoint/2010/main" val="8566089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ctr">
              <a:buNone/>
            </a:pPr>
            <a:r>
              <a:rPr lang="en-US" sz="5400" dirty="0"/>
              <a:t>What makes you afraid?</a:t>
            </a:r>
          </a:p>
        </p:txBody>
      </p:sp>
    </p:spTree>
    <p:extLst>
      <p:ext uri="{BB962C8B-B14F-4D97-AF65-F5344CB8AC3E}">
        <p14:creationId xmlns:p14="http://schemas.microsoft.com/office/powerpoint/2010/main" val="9992731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ctr">
              <a:buNone/>
            </a:pPr>
            <a:r>
              <a:rPr lang="en-US" sz="5400" dirty="0"/>
              <a:t>What do you think about evil?</a:t>
            </a:r>
          </a:p>
        </p:txBody>
      </p:sp>
    </p:spTree>
    <p:extLst>
      <p:ext uri="{BB962C8B-B14F-4D97-AF65-F5344CB8AC3E}">
        <p14:creationId xmlns:p14="http://schemas.microsoft.com/office/powerpoint/2010/main" val="16649577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ctr">
              <a:buNone/>
            </a:pPr>
            <a:r>
              <a:rPr lang="en-US" sz="5400" dirty="0"/>
              <a:t>Do you think death is the end or is there something after?</a:t>
            </a:r>
          </a:p>
        </p:txBody>
      </p:sp>
    </p:spTree>
    <p:extLst>
      <p:ext uri="{BB962C8B-B14F-4D97-AF65-F5344CB8AC3E}">
        <p14:creationId xmlns:p14="http://schemas.microsoft.com/office/powerpoint/2010/main" val="37144405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US" sz="5400" dirty="0"/>
              <a:t>What makes you feel safe?</a:t>
            </a:r>
          </a:p>
        </p:txBody>
      </p:sp>
    </p:spTree>
    <p:extLst>
      <p:ext uri="{BB962C8B-B14F-4D97-AF65-F5344CB8AC3E}">
        <p14:creationId xmlns:p14="http://schemas.microsoft.com/office/powerpoint/2010/main" val="41165685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149E643-25D5-7E48-A382-C493E522617D}"/>
              </a:ext>
            </a:extLst>
          </p:cNvPr>
          <p:cNvSpPr>
            <a:spLocks noGrp="1"/>
          </p:cNvSpPr>
          <p:nvPr>
            <p:ph type="title"/>
          </p:nvPr>
        </p:nvSpPr>
        <p:spPr>
          <a:xfrm>
            <a:off x="623887" y="1709739"/>
            <a:ext cx="8258855" cy="2852737"/>
          </a:xfrm>
        </p:spPr>
        <p:txBody>
          <a:bodyPr>
            <a:normAutofit/>
          </a:bodyPr>
          <a:lstStyle/>
          <a:p>
            <a:r>
              <a:rPr lang="en-US" sz="4800" b="1" dirty="0">
                <a:latin typeface="Arial Black" panose="020B0604020202020204" pitchFamily="34" charset="0"/>
                <a:cs typeface="Arial Black" panose="020B0604020202020204" pitchFamily="34" charset="0"/>
              </a:rPr>
              <a:t>b. Halloween Jigsaw 							Activity</a:t>
            </a:r>
          </a:p>
        </p:txBody>
      </p:sp>
    </p:spTree>
    <p:extLst>
      <p:ext uri="{BB962C8B-B14F-4D97-AF65-F5344CB8AC3E}">
        <p14:creationId xmlns:p14="http://schemas.microsoft.com/office/powerpoint/2010/main" val="1914690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61257" y="186430"/>
            <a:ext cx="8766629" cy="6463308"/>
          </a:xfrm>
          <a:prstGeom prst="rect">
            <a:avLst/>
          </a:prstGeom>
          <a:noFill/>
        </p:spPr>
        <p:txBody>
          <a:bodyPr wrap="square" rtlCol="0">
            <a:spAutoFit/>
          </a:bodyPr>
          <a:lstStyle/>
          <a:p>
            <a:pPr marL="457200" lvl="0" indent="-457200">
              <a:buClr>
                <a:schemeClr val="accent2"/>
              </a:buClr>
              <a:buFont typeface="Arial" panose="020B0604020202020204" pitchFamily="34" charset="0"/>
              <a:buChar char="•"/>
            </a:pPr>
            <a:r>
              <a:rPr lang="en-US" sz="3200" dirty="0"/>
              <a:t>What is the link between Halloween and Celtic (Scottish, Irish, Welsh) culture?</a:t>
            </a:r>
            <a:endParaRPr lang="en-GB" sz="3200" dirty="0"/>
          </a:p>
          <a:p>
            <a:pPr>
              <a:buClr>
                <a:schemeClr val="accent2"/>
              </a:buClr>
            </a:pPr>
            <a:endParaRPr lang="en-GB" sz="2800" dirty="0"/>
          </a:p>
          <a:p>
            <a:pPr marL="457200" lvl="0" indent="-457200">
              <a:buClr>
                <a:schemeClr val="accent2"/>
              </a:buClr>
              <a:buFont typeface="Arial" panose="020B0604020202020204" pitchFamily="34" charset="0"/>
              <a:buChar char="•"/>
            </a:pPr>
            <a:r>
              <a:rPr lang="en-US" sz="3200" dirty="0"/>
              <a:t>Why are there costumes &amp; masks at Halloween?</a:t>
            </a:r>
            <a:endParaRPr lang="en-GB" sz="3200" dirty="0"/>
          </a:p>
          <a:p>
            <a:pPr>
              <a:buClr>
                <a:schemeClr val="accent2"/>
              </a:buClr>
            </a:pPr>
            <a:endParaRPr lang="en-GB" sz="2800" dirty="0"/>
          </a:p>
          <a:p>
            <a:pPr marL="457200" lvl="0" indent="-457200">
              <a:buClr>
                <a:schemeClr val="accent2"/>
              </a:buClr>
              <a:buFont typeface="Arial" panose="020B0604020202020204" pitchFamily="34" charset="0"/>
              <a:buChar char="•"/>
            </a:pPr>
            <a:r>
              <a:rPr lang="en-US" sz="3200" dirty="0"/>
              <a:t>What is ‘guising’?</a:t>
            </a:r>
            <a:endParaRPr lang="en-GB" sz="3200" dirty="0"/>
          </a:p>
          <a:p>
            <a:pPr>
              <a:buClr>
                <a:schemeClr val="accent2"/>
              </a:buClr>
            </a:pPr>
            <a:endParaRPr lang="en-GB" sz="2800" dirty="0"/>
          </a:p>
          <a:p>
            <a:pPr marL="457200" lvl="0" indent="-457200">
              <a:buClr>
                <a:schemeClr val="accent2"/>
              </a:buClr>
              <a:buFont typeface="Arial" panose="020B0604020202020204" pitchFamily="34" charset="0"/>
              <a:buChar char="•"/>
            </a:pPr>
            <a:r>
              <a:rPr lang="en-US" sz="3200" dirty="0"/>
              <a:t>How will a child know that a house is open for ‘guising’ on Halloween?</a:t>
            </a:r>
            <a:endParaRPr lang="en-GB" sz="3200" dirty="0"/>
          </a:p>
          <a:p>
            <a:pPr>
              <a:buClr>
                <a:schemeClr val="accent2"/>
              </a:buClr>
            </a:pPr>
            <a:endParaRPr lang="en-GB" sz="2800" dirty="0"/>
          </a:p>
          <a:p>
            <a:pPr marL="457200" lvl="0" indent="-457200">
              <a:buClr>
                <a:schemeClr val="accent2"/>
              </a:buClr>
              <a:buFont typeface="Arial" panose="020B0604020202020204" pitchFamily="34" charset="0"/>
              <a:buChar char="•"/>
            </a:pPr>
            <a:r>
              <a:rPr lang="en-US" sz="3200" dirty="0"/>
              <a:t>Name one Halloween game.</a:t>
            </a:r>
            <a:endParaRPr lang="en-GB" sz="3200" dirty="0"/>
          </a:p>
          <a:p>
            <a:pPr>
              <a:buClr>
                <a:schemeClr val="accent2"/>
              </a:buClr>
            </a:pPr>
            <a:endParaRPr lang="en-GB" sz="2800" dirty="0"/>
          </a:p>
          <a:p>
            <a:pPr marL="457200" lvl="0" indent="-457200">
              <a:buClr>
                <a:schemeClr val="accent2"/>
              </a:buClr>
              <a:buFont typeface="Arial" panose="020B0604020202020204" pitchFamily="34" charset="0"/>
              <a:buChar char="•"/>
            </a:pPr>
            <a:r>
              <a:rPr lang="en-US" sz="3200" dirty="0"/>
              <a:t>Is there anything Christian about Halloween?</a:t>
            </a:r>
            <a:endParaRPr lang="en-GB" sz="3200" dirty="0"/>
          </a:p>
          <a:p>
            <a:endParaRPr lang="en-US" dirty="0"/>
          </a:p>
        </p:txBody>
      </p:sp>
    </p:spTree>
    <p:extLst>
      <p:ext uri="{BB962C8B-B14F-4D97-AF65-F5344CB8AC3E}">
        <p14:creationId xmlns:p14="http://schemas.microsoft.com/office/powerpoint/2010/main" val="15414355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7A2CE5-7DD3-4C43-BEF0-B291D261E11E}"/>
              </a:ext>
            </a:extLst>
          </p:cNvPr>
          <p:cNvSpPr>
            <a:spLocks noGrp="1"/>
          </p:cNvSpPr>
          <p:nvPr>
            <p:ph type="title"/>
          </p:nvPr>
        </p:nvSpPr>
        <p:spPr/>
        <p:txBody>
          <a:bodyPr/>
          <a:lstStyle/>
          <a:p>
            <a:pPr algn="ctr"/>
            <a:r>
              <a:rPr lang="en-US" dirty="0"/>
              <a:t>Let’s </a:t>
            </a:r>
            <a:r>
              <a:rPr lang="en-US" dirty="0" err="1"/>
              <a:t>dook</a:t>
            </a:r>
            <a:r>
              <a:rPr lang="en-US" dirty="0"/>
              <a:t> for apples!</a:t>
            </a:r>
          </a:p>
        </p:txBody>
      </p:sp>
      <p:pic>
        <p:nvPicPr>
          <p:cNvPr id="4" name="Content Placeholder 3" descr="dooking for apples.jpg">
            <a:extLst>
              <a:ext uri="{FF2B5EF4-FFF2-40B4-BE49-F238E27FC236}">
                <a16:creationId xmlns:a16="http://schemas.microsoft.com/office/drawing/2014/main" id="{E61E955F-B1B5-A64C-BC9F-331E3B576846}"/>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t="9290" b="9290"/>
          <a:stretch>
            <a:fillRect/>
          </a:stretch>
        </p:blipFill>
        <p:spPr>
          <a:xfrm>
            <a:off x="628650" y="1831791"/>
            <a:ext cx="7886700" cy="4339005"/>
          </a:xfrm>
        </p:spPr>
      </p:pic>
    </p:spTree>
    <p:extLst>
      <p:ext uri="{BB962C8B-B14F-4D97-AF65-F5344CB8AC3E}">
        <p14:creationId xmlns:p14="http://schemas.microsoft.com/office/powerpoint/2010/main" val="23537827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149E643-25D5-7E48-A382-C493E522617D}"/>
              </a:ext>
            </a:extLst>
          </p:cNvPr>
          <p:cNvSpPr>
            <a:spLocks noGrp="1"/>
          </p:cNvSpPr>
          <p:nvPr>
            <p:ph type="title"/>
          </p:nvPr>
        </p:nvSpPr>
        <p:spPr>
          <a:xfrm>
            <a:off x="623887" y="1709739"/>
            <a:ext cx="8258855" cy="2852737"/>
          </a:xfrm>
        </p:spPr>
        <p:txBody>
          <a:bodyPr>
            <a:normAutofit/>
          </a:bodyPr>
          <a:lstStyle/>
          <a:p>
            <a:r>
              <a:rPr lang="en-US" sz="4800" b="1" dirty="0">
                <a:latin typeface="Arial Black" panose="020B0604020202020204" pitchFamily="34" charset="0"/>
                <a:cs typeface="Arial Black" panose="020B0604020202020204" pitchFamily="34" charset="0"/>
              </a:rPr>
              <a:t>c. Perspectives on our Intro Questions</a:t>
            </a:r>
          </a:p>
        </p:txBody>
      </p:sp>
    </p:spTree>
    <p:extLst>
      <p:ext uri="{BB962C8B-B14F-4D97-AF65-F5344CB8AC3E}">
        <p14:creationId xmlns:p14="http://schemas.microsoft.com/office/powerpoint/2010/main" val="22672234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274638"/>
            <a:ext cx="8229600" cy="1143000"/>
          </a:xfrm>
        </p:spPr>
        <p:txBody>
          <a:bodyPr>
            <a:normAutofit fontScale="90000"/>
          </a:bodyPr>
          <a:lstStyle/>
          <a:p>
            <a:pPr algn="ctr"/>
            <a:r>
              <a:rPr lang="en-US" b="1" dirty="0">
                <a:latin typeface="Arial Black" panose="020B0604020202020204" pitchFamily="34" charset="0"/>
                <a:cs typeface="Arial Black" panose="020B0604020202020204" pitchFamily="34" charset="0"/>
              </a:rPr>
              <a:t>What did Halloween say about our intro questions?</a:t>
            </a:r>
          </a:p>
        </p:txBody>
      </p:sp>
      <p:sp>
        <p:nvSpPr>
          <p:cNvPr id="3" name="Content Placeholder 2"/>
          <p:cNvSpPr>
            <a:spLocks noGrp="1"/>
          </p:cNvSpPr>
          <p:nvPr>
            <p:ph idx="4294967295"/>
          </p:nvPr>
        </p:nvSpPr>
        <p:spPr>
          <a:xfrm>
            <a:off x="435428" y="1742302"/>
            <a:ext cx="8229600" cy="4841059"/>
          </a:xfrm>
        </p:spPr>
        <p:txBody>
          <a:bodyPr>
            <a:normAutofit fontScale="85000" lnSpcReduction="20000"/>
          </a:bodyPr>
          <a:lstStyle/>
          <a:p>
            <a:r>
              <a:rPr lang="en-US" sz="4400" dirty="0"/>
              <a:t>They believed in life after death – at Halloween, the ancient Celts believed the border between the worlds of the living and the dead is thin</a:t>
            </a:r>
          </a:p>
          <a:p>
            <a:r>
              <a:rPr lang="en-US" sz="4400" dirty="0"/>
              <a:t>They originally </a:t>
            </a:r>
            <a:r>
              <a:rPr lang="en-US" sz="4400" dirty="0" err="1"/>
              <a:t>honoured</a:t>
            </a:r>
            <a:r>
              <a:rPr lang="en-US" sz="4400" dirty="0"/>
              <a:t> ancestors, whose spirits were welcomed home at Halloween</a:t>
            </a:r>
          </a:p>
          <a:p>
            <a:r>
              <a:rPr lang="en-US" sz="4400" dirty="0"/>
              <a:t>They believed evil is real, something to be afraid of. They believed they could keep safe from evil spirits by wearing masks and costumes to trick them</a:t>
            </a:r>
          </a:p>
        </p:txBody>
      </p:sp>
    </p:spTree>
    <p:extLst>
      <p:ext uri="{BB962C8B-B14F-4D97-AF65-F5344CB8AC3E}">
        <p14:creationId xmlns:p14="http://schemas.microsoft.com/office/powerpoint/2010/main" val="14825553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F6BFBB-7A2C-1D46-BF2D-D84E3CE7E26B}"/>
              </a:ext>
            </a:extLst>
          </p:cNvPr>
          <p:cNvSpPr>
            <a:spLocks noGrp="1"/>
          </p:cNvSpPr>
          <p:nvPr>
            <p:ph type="title"/>
          </p:nvPr>
        </p:nvSpPr>
        <p:spPr/>
        <p:txBody>
          <a:bodyPr/>
          <a:lstStyle/>
          <a:p>
            <a:r>
              <a:rPr lang="en-US" b="1" dirty="0">
                <a:latin typeface="Arial Black" panose="020B0604020202020204" pitchFamily="34" charset="0"/>
                <a:cs typeface="Arial Black" panose="020B0604020202020204" pitchFamily="34" charset="0"/>
              </a:rPr>
              <a:t>Matching Activity</a:t>
            </a:r>
          </a:p>
        </p:txBody>
      </p:sp>
      <p:sp>
        <p:nvSpPr>
          <p:cNvPr id="3" name="Subtitle 2">
            <a:extLst>
              <a:ext uri="{FF2B5EF4-FFF2-40B4-BE49-F238E27FC236}">
                <a16:creationId xmlns:a16="http://schemas.microsoft.com/office/drawing/2014/main" id="{53EE392A-08CD-CB44-835A-4B9AE6D22CFE}"/>
              </a:ext>
            </a:extLst>
          </p:cNvPr>
          <p:cNvSpPr>
            <a:spLocks noGrp="1"/>
          </p:cNvSpPr>
          <p:nvPr>
            <p:ph idx="1"/>
          </p:nvPr>
        </p:nvSpPr>
        <p:spPr/>
        <p:txBody>
          <a:bodyPr/>
          <a:lstStyle/>
          <a:p>
            <a:pPr marL="0" indent="0">
              <a:buNone/>
            </a:pPr>
            <a:r>
              <a:rPr lang="en-US" sz="3200" dirty="0"/>
              <a:t>Christians often don’t celebrate Halloween because the Bible gives some quite different answers…</a:t>
            </a:r>
          </a:p>
          <a:p>
            <a:pPr marL="457200" lvl="1" indent="0">
              <a:buNone/>
            </a:pPr>
            <a:r>
              <a:rPr lang="en-US" sz="3200" dirty="0"/>
              <a:t>To find out, match…</a:t>
            </a:r>
          </a:p>
          <a:p>
            <a:pPr lvl="2"/>
            <a:r>
              <a:rPr lang="en-US" sz="2800" dirty="0"/>
              <a:t>An intro question (choose 4 out of the 6) </a:t>
            </a:r>
          </a:p>
          <a:p>
            <a:pPr marL="914400" lvl="2" indent="0">
              <a:buNone/>
            </a:pPr>
            <a:r>
              <a:rPr lang="en-US" sz="2800" dirty="0"/>
              <a:t>	with</a:t>
            </a:r>
          </a:p>
          <a:p>
            <a:pPr lvl="2"/>
            <a:r>
              <a:rPr lang="en-US" sz="2800" dirty="0"/>
              <a:t>Something from the Bible</a:t>
            </a:r>
          </a:p>
          <a:p>
            <a:pPr marL="914400" lvl="2" indent="0">
              <a:buNone/>
            </a:pPr>
            <a:r>
              <a:rPr lang="en-US" sz="2800" dirty="0"/>
              <a:t>	with</a:t>
            </a:r>
          </a:p>
          <a:p>
            <a:pPr lvl="2"/>
            <a:r>
              <a:rPr lang="en-US" sz="2800" dirty="0"/>
              <a:t>The photo on the screen</a:t>
            </a:r>
          </a:p>
          <a:p>
            <a:pPr marL="457200" lvl="1" indent="0">
              <a:buNone/>
            </a:pPr>
            <a:endParaRPr lang="en-US" dirty="0"/>
          </a:p>
        </p:txBody>
      </p:sp>
    </p:spTree>
    <p:extLst>
      <p:ext uri="{BB962C8B-B14F-4D97-AF65-F5344CB8AC3E}">
        <p14:creationId xmlns:p14="http://schemas.microsoft.com/office/powerpoint/2010/main" val="35447229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87898" y="203199"/>
            <a:ext cx="7556216" cy="881743"/>
          </a:xfrm>
        </p:spPr>
        <p:txBody>
          <a:bodyPr>
            <a:noAutofit/>
          </a:bodyPr>
          <a:lstStyle/>
          <a:p>
            <a:pPr algn="ctr"/>
            <a:r>
              <a:rPr lang="en-US" sz="3600" dirty="0">
                <a:latin typeface="Arial Black" panose="020B0604020202020204" pitchFamily="34" charset="0"/>
                <a:cs typeface="Arial Black" panose="020B0604020202020204" pitchFamily="34" charset="0"/>
              </a:rPr>
              <a:t>Question and verse?</a:t>
            </a:r>
          </a:p>
        </p:txBody>
      </p:sp>
      <p:pic>
        <p:nvPicPr>
          <p:cNvPr id="6" name="Picture Placeholder 4" descr="roaring lion.jpg">
            <a:extLst>
              <a:ext uri="{FF2B5EF4-FFF2-40B4-BE49-F238E27FC236}">
                <a16:creationId xmlns:a16="http://schemas.microsoft.com/office/drawing/2014/main" id="{6F9B0F99-F358-684F-A6F1-AED62F5794AD}"/>
              </a:ext>
            </a:extLst>
          </p:cNvPr>
          <p:cNvPicPr>
            <a:picLocks noGrp="1" noChangeAspect="1"/>
          </p:cNvPicPr>
          <p:nvPr>
            <p:ph type="pic" idx="1"/>
          </p:nvPr>
        </p:nvPicPr>
        <p:blipFill>
          <a:blip r:embed="rId3">
            <a:extLst>
              <a:ext uri="{28A0092B-C50C-407E-A947-70E740481C1C}">
                <a14:useLocalDpi xmlns:a14="http://schemas.microsoft.com/office/drawing/2010/main" val="0"/>
              </a:ext>
            </a:extLst>
          </a:blip>
          <a:srcRect t="4408" b="4408"/>
          <a:stretch>
            <a:fillRect/>
          </a:stretch>
        </p:blipFill>
        <p:spPr>
          <a:xfrm>
            <a:off x="0" y="1239116"/>
            <a:ext cx="5839691" cy="4379768"/>
          </a:xfrm>
        </p:spPr>
      </p:pic>
      <p:pic>
        <p:nvPicPr>
          <p:cNvPr id="7" name="Picture Placeholder 2" descr="heart.jpg">
            <a:extLst>
              <a:ext uri="{FF2B5EF4-FFF2-40B4-BE49-F238E27FC236}">
                <a16:creationId xmlns:a16="http://schemas.microsoft.com/office/drawing/2014/main" id="{0AFF84BA-510D-374D-A0CB-14E866019CD2}"/>
              </a:ext>
            </a:extLst>
          </p:cNvPr>
          <p:cNvPicPr>
            <a:picLocks noChangeAspect="1"/>
          </p:cNvPicPr>
          <p:nvPr/>
        </p:nvPicPr>
        <p:blipFill>
          <a:blip r:embed="rId4">
            <a:extLst>
              <a:ext uri="{28A0092B-C50C-407E-A947-70E740481C1C}">
                <a14:useLocalDpi xmlns:a14="http://schemas.microsoft.com/office/drawing/2010/main" val="0"/>
              </a:ext>
            </a:extLst>
          </a:blip>
          <a:srcRect l="-29696" r="-29696"/>
          <a:stretch>
            <a:fillRect/>
          </a:stretch>
        </p:blipFill>
        <p:spPr>
          <a:xfrm>
            <a:off x="4862945" y="2793014"/>
            <a:ext cx="5257748" cy="4064986"/>
          </a:xfrm>
          <a:prstGeom prst="rect">
            <a:avLst/>
          </a:prstGeom>
        </p:spPr>
      </p:pic>
    </p:spTree>
    <p:extLst>
      <p:ext uri="{BB962C8B-B14F-4D97-AF65-F5344CB8AC3E}">
        <p14:creationId xmlns:p14="http://schemas.microsoft.com/office/powerpoint/2010/main" val="5923079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a:extLst>
              <a:ext uri="{FF2B5EF4-FFF2-40B4-BE49-F238E27FC236}">
                <a16:creationId xmlns:a16="http://schemas.microsoft.com/office/drawing/2014/main" id="{CDCECD47-4025-924F-8DAC-499B03671725}"/>
              </a:ext>
            </a:extLst>
          </p:cNvPr>
          <p:cNvSpPr txBox="1">
            <a:spLocks/>
          </p:cNvSpPr>
          <p:nvPr/>
        </p:nvSpPr>
        <p:spPr>
          <a:xfrm>
            <a:off x="687898" y="203199"/>
            <a:ext cx="7556216" cy="881743"/>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pPr algn="ctr"/>
            <a:r>
              <a:rPr lang="en-US" sz="3600">
                <a:latin typeface="Arial Black" panose="020B0604020202020204" pitchFamily="34" charset="0"/>
                <a:cs typeface="Arial Black" panose="020B0604020202020204" pitchFamily="34" charset="0"/>
              </a:rPr>
              <a:t>Question and verse?</a:t>
            </a:r>
            <a:endParaRPr lang="en-US" sz="3600" dirty="0">
              <a:latin typeface="Arial Black" panose="020B0604020202020204" pitchFamily="34" charset="0"/>
              <a:cs typeface="Arial Black" panose="020B0604020202020204" pitchFamily="34" charset="0"/>
            </a:endParaRPr>
          </a:p>
        </p:txBody>
      </p:sp>
      <p:pic>
        <p:nvPicPr>
          <p:cNvPr id="4" name="Picture Placeholder 2" descr="snake.jpg">
            <a:extLst>
              <a:ext uri="{FF2B5EF4-FFF2-40B4-BE49-F238E27FC236}">
                <a16:creationId xmlns:a16="http://schemas.microsoft.com/office/drawing/2014/main" id="{854444D0-6B70-D941-8510-194AB7395C9D}"/>
              </a:ext>
            </a:extLst>
          </p:cNvPr>
          <p:cNvPicPr>
            <a:picLocks noGrp="1" noChangeAspect="1"/>
          </p:cNvPicPr>
          <p:nvPr>
            <p:ph type="pic" idx="1"/>
          </p:nvPr>
        </p:nvPicPr>
        <p:blipFill>
          <a:blip r:embed="rId3">
            <a:extLst>
              <a:ext uri="{28A0092B-C50C-407E-A947-70E740481C1C}">
                <a14:useLocalDpi xmlns:a14="http://schemas.microsoft.com/office/drawing/2010/main" val="0"/>
              </a:ext>
            </a:extLst>
          </a:blip>
          <a:srcRect/>
          <a:stretch>
            <a:fillRect/>
          </a:stretch>
        </p:blipFill>
        <p:spPr>
          <a:xfrm>
            <a:off x="1020406" y="1310828"/>
            <a:ext cx="7396229" cy="5547172"/>
          </a:xfrm>
        </p:spPr>
      </p:pic>
    </p:spTree>
    <p:extLst>
      <p:ext uri="{BB962C8B-B14F-4D97-AF65-F5344CB8AC3E}">
        <p14:creationId xmlns:p14="http://schemas.microsoft.com/office/powerpoint/2010/main" val="24091856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3">
            <a:extLst>
              <a:ext uri="{FF2B5EF4-FFF2-40B4-BE49-F238E27FC236}">
                <a16:creationId xmlns:a16="http://schemas.microsoft.com/office/drawing/2014/main" id="{1B5BB73B-1262-7341-8B90-6BBE1E02216C}"/>
              </a:ext>
            </a:extLst>
          </p:cNvPr>
          <p:cNvSpPr>
            <a:spLocks noGrp="1"/>
          </p:cNvSpPr>
          <p:nvPr>
            <p:ph type="title"/>
          </p:nvPr>
        </p:nvSpPr>
        <p:spPr>
          <a:xfrm>
            <a:off x="687898" y="203199"/>
            <a:ext cx="7556216" cy="881743"/>
          </a:xfrm>
        </p:spPr>
        <p:txBody>
          <a:bodyPr>
            <a:noAutofit/>
          </a:bodyPr>
          <a:lstStyle/>
          <a:p>
            <a:pPr algn="ctr"/>
            <a:r>
              <a:rPr lang="en-US" sz="3600" dirty="0">
                <a:latin typeface="Arial Black" panose="020B0604020202020204" pitchFamily="34" charset="0"/>
                <a:cs typeface="Arial Black" panose="020B0604020202020204" pitchFamily="34" charset="0"/>
              </a:rPr>
              <a:t>Question and verse?</a:t>
            </a:r>
          </a:p>
        </p:txBody>
      </p:sp>
      <p:pic>
        <p:nvPicPr>
          <p:cNvPr id="4" name="Picture Placeholder 4" descr="gravestone.jpg">
            <a:extLst>
              <a:ext uri="{FF2B5EF4-FFF2-40B4-BE49-F238E27FC236}">
                <a16:creationId xmlns:a16="http://schemas.microsoft.com/office/drawing/2014/main" id="{17EC6BE9-0EBE-C14B-BA4B-8C590EF0B8BA}"/>
              </a:ext>
            </a:extLst>
          </p:cNvPr>
          <p:cNvPicPr>
            <a:picLocks noGrp="1" noChangeAspect="1"/>
          </p:cNvPicPr>
          <p:nvPr>
            <p:ph type="pic" idx="1"/>
          </p:nvPr>
        </p:nvPicPr>
        <p:blipFill>
          <a:blip r:embed="rId3">
            <a:extLst>
              <a:ext uri="{28A0092B-C50C-407E-A947-70E740481C1C}">
                <a14:useLocalDpi xmlns:a14="http://schemas.microsoft.com/office/drawing/2010/main" val="0"/>
              </a:ext>
            </a:extLst>
          </a:blip>
          <a:srcRect t="13101" b="13101"/>
          <a:stretch>
            <a:fillRect/>
          </a:stretch>
        </p:blipFill>
        <p:spPr>
          <a:xfrm>
            <a:off x="954748" y="1390975"/>
            <a:ext cx="7289366" cy="5467025"/>
          </a:xfrm>
        </p:spPr>
      </p:pic>
    </p:spTree>
    <p:extLst>
      <p:ext uri="{BB962C8B-B14F-4D97-AF65-F5344CB8AC3E}">
        <p14:creationId xmlns:p14="http://schemas.microsoft.com/office/powerpoint/2010/main" val="5411940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3">
            <a:extLst>
              <a:ext uri="{FF2B5EF4-FFF2-40B4-BE49-F238E27FC236}">
                <a16:creationId xmlns:a16="http://schemas.microsoft.com/office/drawing/2014/main" id="{ABF2434D-013C-4D4B-902D-472D9B660D5C}"/>
              </a:ext>
            </a:extLst>
          </p:cNvPr>
          <p:cNvSpPr>
            <a:spLocks noGrp="1"/>
          </p:cNvSpPr>
          <p:nvPr>
            <p:ph type="title"/>
          </p:nvPr>
        </p:nvSpPr>
        <p:spPr>
          <a:xfrm>
            <a:off x="687898" y="203199"/>
            <a:ext cx="7556216" cy="881743"/>
          </a:xfrm>
        </p:spPr>
        <p:txBody>
          <a:bodyPr>
            <a:noAutofit/>
          </a:bodyPr>
          <a:lstStyle/>
          <a:p>
            <a:pPr algn="ctr"/>
            <a:r>
              <a:rPr lang="en-US" sz="3600" dirty="0">
                <a:latin typeface="Arial Black" panose="020B0604020202020204" pitchFamily="34" charset="0"/>
                <a:cs typeface="Arial Black" panose="020B0604020202020204" pitchFamily="34" charset="0"/>
              </a:rPr>
              <a:t>Question and verse?</a:t>
            </a:r>
          </a:p>
        </p:txBody>
      </p:sp>
      <p:pic>
        <p:nvPicPr>
          <p:cNvPr id="4" name="Picture Placeholder 2" descr="Candle.jpg">
            <a:extLst>
              <a:ext uri="{FF2B5EF4-FFF2-40B4-BE49-F238E27FC236}">
                <a16:creationId xmlns:a16="http://schemas.microsoft.com/office/drawing/2014/main" id="{B3110364-4BDB-814C-B850-04BB0FABAC87}"/>
              </a:ext>
            </a:extLst>
          </p:cNvPr>
          <p:cNvPicPr>
            <a:picLocks noGrp="1" noChangeAspect="1"/>
          </p:cNvPicPr>
          <p:nvPr>
            <p:ph type="pic" idx="1"/>
          </p:nvPr>
        </p:nvPicPr>
        <p:blipFill>
          <a:blip r:embed="rId3">
            <a:extLst>
              <a:ext uri="{28A0092B-C50C-407E-A947-70E740481C1C}">
                <a14:useLocalDpi xmlns:a14="http://schemas.microsoft.com/office/drawing/2010/main" val="0"/>
              </a:ext>
            </a:extLst>
          </a:blip>
          <a:srcRect l="-50375" r="-50375"/>
          <a:stretch>
            <a:fillRect/>
          </a:stretch>
        </p:blipFill>
        <p:spPr>
          <a:xfrm>
            <a:off x="1107513" y="1458070"/>
            <a:ext cx="6928974" cy="5196731"/>
          </a:xfrm>
        </p:spPr>
      </p:pic>
    </p:spTree>
    <p:extLst>
      <p:ext uri="{BB962C8B-B14F-4D97-AF65-F5344CB8AC3E}">
        <p14:creationId xmlns:p14="http://schemas.microsoft.com/office/powerpoint/2010/main" val="15380042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931023-16DE-1648-8DCD-0642D9B989D2}"/>
              </a:ext>
            </a:extLst>
          </p:cNvPr>
          <p:cNvSpPr>
            <a:spLocks noGrp="1"/>
          </p:cNvSpPr>
          <p:nvPr>
            <p:ph type="title"/>
          </p:nvPr>
        </p:nvSpPr>
        <p:spPr/>
        <p:txBody>
          <a:bodyPr/>
          <a:lstStyle/>
          <a:p>
            <a:pPr algn="ctr"/>
            <a:r>
              <a:rPr lang="en-US" b="1" dirty="0">
                <a:latin typeface="Arial Black" panose="020B0604020202020204" pitchFamily="34" charset="0"/>
                <a:cs typeface="Arial Black" panose="020B0604020202020204" pitchFamily="34" charset="0"/>
              </a:rPr>
              <a:t>Answers</a:t>
            </a:r>
          </a:p>
        </p:txBody>
      </p:sp>
      <p:sp>
        <p:nvSpPr>
          <p:cNvPr id="3" name="Text Placeholder 2">
            <a:extLst>
              <a:ext uri="{FF2B5EF4-FFF2-40B4-BE49-F238E27FC236}">
                <a16:creationId xmlns:a16="http://schemas.microsoft.com/office/drawing/2014/main" id="{A1C21A11-B887-334F-9390-C16C69371537}"/>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25252556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4" descr="roaring lion.jpg">
            <a:extLst>
              <a:ext uri="{FF2B5EF4-FFF2-40B4-BE49-F238E27FC236}">
                <a16:creationId xmlns:a16="http://schemas.microsoft.com/office/drawing/2014/main" id="{6F9B0F99-F358-684F-A6F1-AED62F5794AD}"/>
              </a:ext>
            </a:extLst>
          </p:cNvPr>
          <p:cNvPicPr>
            <a:picLocks noGrp="1" noChangeAspect="1"/>
          </p:cNvPicPr>
          <p:nvPr>
            <p:ph type="pic" idx="1"/>
          </p:nvPr>
        </p:nvPicPr>
        <p:blipFill>
          <a:blip r:embed="rId3">
            <a:extLst>
              <a:ext uri="{28A0092B-C50C-407E-A947-70E740481C1C}">
                <a14:useLocalDpi xmlns:a14="http://schemas.microsoft.com/office/drawing/2010/main" val="0"/>
              </a:ext>
            </a:extLst>
          </a:blip>
          <a:srcRect t="4408" b="4408"/>
          <a:stretch>
            <a:fillRect/>
          </a:stretch>
        </p:blipFill>
        <p:spPr>
          <a:xfrm>
            <a:off x="0" y="1239116"/>
            <a:ext cx="5839691" cy="4379768"/>
          </a:xfrm>
        </p:spPr>
      </p:pic>
      <p:pic>
        <p:nvPicPr>
          <p:cNvPr id="7" name="Picture Placeholder 2" descr="heart.jpg">
            <a:extLst>
              <a:ext uri="{FF2B5EF4-FFF2-40B4-BE49-F238E27FC236}">
                <a16:creationId xmlns:a16="http://schemas.microsoft.com/office/drawing/2014/main" id="{0AFF84BA-510D-374D-A0CB-14E866019CD2}"/>
              </a:ext>
            </a:extLst>
          </p:cNvPr>
          <p:cNvPicPr>
            <a:picLocks noChangeAspect="1"/>
          </p:cNvPicPr>
          <p:nvPr/>
        </p:nvPicPr>
        <p:blipFill>
          <a:blip r:embed="rId4">
            <a:extLst>
              <a:ext uri="{28A0092B-C50C-407E-A947-70E740481C1C}">
                <a14:useLocalDpi xmlns:a14="http://schemas.microsoft.com/office/drawing/2010/main" val="0"/>
              </a:ext>
            </a:extLst>
          </a:blip>
          <a:srcRect l="-29696" r="-29696"/>
          <a:stretch>
            <a:fillRect/>
          </a:stretch>
        </p:blipFill>
        <p:spPr>
          <a:xfrm>
            <a:off x="4862945" y="2793014"/>
            <a:ext cx="5257748" cy="4064986"/>
          </a:xfrm>
          <a:prstGeom prst="rect">
            <a:avLst/>
          </a:prstGeom>
        </p:spPr>
      </p:pic>
      <p:sp>
        <p:nvSpPr>
          <p:cNvPr id="3" name="Title 2">
            <a:extLst>
              <a:ext uri="{FF2B5EF4-FFF2-40B4-BE49-F238E27FC236}">
                <a16:creationId xmlns:a16="http://schemas.microsoft.com/office/drawing/2014/main" id="{A70513C9-CFE0-0C47-A4CC-4546BB8475C5}"/>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17668938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91374" y="1517073"/>
            <a:ext cx="8282462" cy="4524315"/>
          </a:xfrm>
          <a:prstGeom prst="rect">
            <a:avLst/>
          </a:prstGeom>
        </p:spPr>
        <p:txBody>
          <a:bodyPr wrap="square">
            <a:spAutoFit/>
          </a:bodyPr>
          <a:lstStyle/>
          <a:p>
            <a:r>
              <a:rPr lang="en-US" sz="3200" dirty="0"/>
              <a:t>Be alert and of sober mind. Your enemy the devil prowls around like a roaring lion looking for someone to devour.</a:t>
            </a:r>
          </a:p>
          <a:p>
            <a:pPr algn="r"/>
            <a:r>
              <a:rPr lang="en-US" sz="3200" dirty="0"/>
              <a:t>I Peter 5:8 NIV</a:t>
            </a:r>
          </a:p>
          <a:p>
            <a:pPr algn="r"/>
            <a:endParaRPr lang="en-US" sz="3200" dirty="0"/>
          </a:p>
          <a:p>
            <a:r>
              <a:rPr lang="en-US" sz="3200" dirty="0"/>
              <a:t>For from your heart come the evil ideas which lead you to kill, commit adultery, and do other immoral things; to rob, lie, and slander others. </a:t>
            </a:r>
          </a:p>
          <a:p>
            <a:pPr algn="r"/>
            <a:r>
              <a:rPr lang="en-US" sz="3200" dirty="0"/>
              <a:t>Matthew 15:19 Good News Translation</a:t>
            </a:r>
          </a:p>
        </p:txBody>
      </p:sp>
      <p:sp>
        <p:nvSpPr>
          <p:cNvPr id="2" name="TextBox 1"/>
          <p:cNvSpPr txBox="1"/>
          <p:nvPr/>
        </p:nvSpPr>
        <p:spPr>
          <a:xfrm>
            <a:off x="340746" y="464687"/>
            <a:ext cx="8461804" cy="707886"/>
          </a:xfrm>
          <a:prstGeom prst="rect">
            <a:avLst/>
          </a:prstGeom>
          <a:noFill/>
        </p:spPr>
        <p:txBody>
          <a:bodyPr wrap="none" rtlCol="0">
            <a:spAutoFit/>
          </a:bodyPr>
          <a:lstStyle/>
          <a:p>
            <a:r>
              <a:rPr lang="en-US" sz="4000" b="1" dirty="0">
                <a:latin typeface="Arial Black" panose="020B0604020202020204" pitchFamily="34" charset="0"/>
                <a:cs typeface="Arial Black" panose="020B0604020202020204" pitchFamily="34" charset="0"/>
              </a:rPr>
              <a:t>What do you think about evil?</a:t>
            </a:r>
          </a:p>
        </p:txBody>
      </p:sp>
    </p:spTree>
    <p:extLst>
      <p:ext uri="{BB962C8B-B14F-4D97-AF65-F5344CB8AC3E}">
        <p14:creationId xmlns:p14="http://schemas.microsoft.com/office/powerpoint/2010/main" val="3376122718"/>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2" descr="snake.jpg">
            <a:extLst>
              <a:ext uri="{FF2B5EF4-FFF2-40B4-BE49-F238E27FC236}">
                <a16:creationId xmlns:a16="http://schemas.microsoft.com/office/drawing/2014/main" id="{854444D0-6B70-D941-8510-194AB7395C9D}"/>
              </a:ext>
            </a:extLst>
          </p:cNvPr>
          <p:cNvPicPr>
            <a:picLocks noGrp="1" noChangeAspect="1"/>
          </p:cNvPicPr>
          <p:nvPr>
            <p:ph type="pic" idx="1"/>
          </p:nvPr>
        </p:nvPicPr>
        <p:blipFill>
          <a:blip r:embed="rId3">
            <a:extLst>
              <a:ext uri="{28A0092B-C50C-407E-A947-70E740481C1C}">
                <a14:useLocalDpi xmlns:a14="http://schemas.microsoft.com/office/drawing/2010/main" val="0"/>
              </a:ext>
            </a:extLst>
          </a:blip>
          <a:srcRect/>
          <a:stretch>
            <a:fillRect/>
          </a:stretch>
        </p:blipFill>
        <p:spPr>
          <a:xfrm>
            <a:off x="1020406" y="1310828"/>
            <a:ext cx="7396229" cy="5547172"/>
          </a:xfrm>
        </p:spPr>
      </p:pic>
    </p:spTree>
    <p:extLst>
      <p:ext uri="{BB962C8B-B14F-4D97-AF65-F5344CB8AC3E}">
        <p14:creationId xmlns:p14="http://schemas.microsoft.com/office/powerpoint/2010/main" val="40717698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03612" y="2551837"/>
            <a:ext cx="6736776" cy="2308324"/>
          </a:xfrm>
          <a:prstGeom prst="rect">
            <a:avLst/>
          </a:prstGeom>
        </p:spPr>
        <p:txBody>
          <a:bodyPr wrap="square">
            <a:spAutoFit/>
          </a:bodyPr>
          <a:lstStyle/>
          <a:p>
            <a:r>
              <a:rPr lang="en-US" sz="3600" dirty="0">
                <a:latin typeface="Arial" panose="020B0604020202020204" pitchFamily="34" charset="0"/>
                <a:cs typeface="Arial" panose="020B0604020202020204" pitchFamily="34" charset="0"/>
              </a:rPr>
              <a:t>The fear of the Lord is the beginning of wisdom. </a:t>
            </a:r>
          </a:p>
          <a:p>
            <a:pPr algn="r"/>
            <a:endParaRPr lang="en-US" sz="3600" dirty="0">
              <a:latin typeface="Arial" panose="020B0604020202020204" pitchFamily="34" charset="0"/>
              <a:cs typeface="Arial" panose="020B0604020202020204" pitchFamily="34" charset="0"/>
            </a:endParaRPr>
          </a:p>
          <a:p>
            <a:pPr algn="r"/>
            <a:r>
              <a:rPr lang="en-US" sz="3600" dirty="0">
                <a:latin typeface="Arial" panose="020B0604020202020204" pitchFamily="34" charset="0"/>
                <a:cs typeface="Arial" panose="020B0604020202020204" pitchFamily="34" charset="0"/>
              </a:rPr>
              <a:t>Proverbs 9:10 NIV</a:t>
            </a:r>
            <a:endParaRPr lang="en-US" sz="3200" dirty="0">
              <a:latin typeface="Arial" panose="020B0604020202020204" pitchFamily="34" charset="0"/>
              <a:cs typeface="Arial" panose="020B0604020202020204" pitchFamily="34" charset="0"/>
            </a:endParaRPr>
          </a:p>
        </p:txBody>
      </p:sp>
      <p:sp>
        <p:nvSpPr>
          <p:cNvPr id="4" name="TextBox 3"/>
          <p:cNvSpPr txBox="1"/>
          <p:nvPr/>
        </p:nvSpPr>
        <p:spPr>
          <a:xfrm>
            <a:off x="460144" y="632490"/>
            <a:ext cx="6737550" cy="707886"/>
          </a:xfrm>
          <a:prstGeom prst="rect">
            <a:avLst/>
          </a:prstGeom>
          <a:noFill/>
        </p:spPr>
        <p:txBody>
          <a:bodyPr wrap="none" rtlCol="0">
            <a:spAutoFit/>
          </a:bodyPr>
          <a:lstStyle/>
          <a:p>
            <a:r>
              <a:rPr lang="en-US" sz="4000" b="1" dirty="0">
                <a:latin typeface="Arial Black" panose="020B0604020202020204" pitchFamily="34" charset="0"/>
                <a:cs typeface="Arial Black" panose="020B0604020202020204" pitchFamily="34" charset="0"/>
              </a:rPr>
              <a:t>What are you afraid of?</a:t>
            </a:r>
          </a:p>
        </p:txBody>
      </p:sp>
    </p:spTree>
    <p:extLst>
      <p:ext uri="{BB962C8B-B14F-4D97-AF65-F5344CB8AC3E}">
        <p14:creationId xmlns:p14="http://schemas.microsoft.com/office/powerpoint/2010/main" val="1945292346"/>
      </p:ext>
    </p:extLst>
  </p:cSld>
  <p:clrMapOvr>
    <a:masterClrMapping/>
  </p:clrMapOvr>
  <p:transition spd="slow">
    <p:push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4" descr="gravestone.jpg">
            <a:extLst>
              <a:ext uri="{FF2B5EF4-FFF2-40B4-BE49-F238E27FC236}">
                <a16:creationId xmlns:a16="http://schemas.microsoft.com/office/drawing/2014/main" id="{17EC6BE9-0EBE-C14B-BA4B-8C590EF0B8BA}"/>
              </a:ext>
            </a:extLst>
          </p:cNvPr>
          <p:cNvPicPr>
            <a:picLocks noGrp="1" noChangeAspect="1"/>
          </p:cNvPicPr>
          <p:nvPr>
            <p:ph type="pic" idx="1"/>
          </p:nvPr>
        </p:nvPicPr>
        <p:blipFill>
          <a:blip r:embed="rId3">
            <a:extLst>
              <a:ext uri="{28A0092B-C50C-407E-A947-70E740481C1C}">
                <a14:useLocalDpi xmlns:a14="http://schemas.microsoft.com/office/drawing/2010/main" val="0"/>
              </a:ext>
            </a:extLst>
          </a:blip>
          <a:srcRect t="13101" b="13101"/>
          <a:stretch>
            <a:fillRect/>
          </a:stretch>
        </p:blipFill>
        <p:spPr>
          <a:xfrm>
            <a:off x="954748" y="1390975"/>
            <a:ext cx="7289366" cy="5467025"/>
          </a:xfrm>
        </p:spPr>
      </p:pic>
      <p:sp>
        <p:nvSpPr>
          <p:cNvPr id="3" name="Title 2">
            <a:extLst>
              <a:ext uri="{FF2B5EF4-FFF2-40B4-BE49-F238E27FC236}">
                <a16:creationId xmlns:a16="http://schemas.microsoft.com/office/drawing/2014/main" id="{4372D159-6D88-BB44-8EAB-882954F83AE2}"/>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2628144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77982" y="2368318"/>
            <a:ext cx="8172976" cy="3416320"/>
          </a:xfrm>
          <a:prstGeom prst="rect">
            <a:avLst/>
          </a:prstGeom>
        </p:spPr>
        <p:txBody>
          <a:bodyPr wrap="square">
            <a:spAutoFit/>
          </a:bodyPr>
          <a:lstStyle/>
          <a:p>
            <a:r>
              <a:rPr lang="en-US" b="1" dirty="0"/>
              <a:t> </a:t>
            </a:r>
            <a:r>
              <a:rPr lang="en-US" sz="3600" dirty="0">
                <a:latin typeface="Arial" panose="020B0604020202020204" pitchFamily="34" charset="0"/>
                <a:cs typeface="Arial" panose="020B0604020202020204" pitchFamily="34" charset="0"/>
              </a:rPr>
              <a:t>For God loved the world so much that he gave his only Son, so that everyone who believes in him may not die but have eternal life.</a:t>
            </a:r>
          </a:p>
          <a:p>
            <a:endParaRPr lang="en-US" sz="3600" dirty="0">
              <a:latin typeface="Arial" panose="020B0604020202020204" pitchFamily="34" charset="0"/>
              <a:cs typeface="Arial" panose="020B0604020202020204" pitchFamily="34" charset="0"/>
            </a:endParaRPr>
          </a:p>
          <a:p>
            <a:pPr algn="r"/>
            <a:r>
              <a:rPr lang="en-US" sz="3600" dirty="0">
                <a:latin typeface="Arial" panose="020B0604020202020204" pitchFamily="34" charset="0"/>
                <a:cs typeface="Arial" panose="020B0604020202020204" pitchFamily="34" charset="0"/>
              </a:rPr>
              <a:t>John 3:16  Good News Translation</a:t>
            </a:r>
          </a:p>
        </p:txBody>
      </p:sp>
      <p:sp>
        <p:nvSpPr>
          <p:cNvPr id="2" name="TextBox 1"/>
          <p:cNvSpPr txBox="1"/>
          <p:nvPr/>
        </p:nvSpPr>
        <p:spPr>
          <a:xfrm>
            <a:off x="332509" y="298229"/>
            <a:ext cx="8318449" cy="1754326"/>
          </a:xfrm>
          <a:prstGeom prst="rect">
            <a:avLst/>
          </a:prstGeom>
          <a:noFill/>
        </p:spPr>
        <p:txBody>
          <a:bodyPr wrap="square" rtlCol="0">
            <a:spAutoFit/>
          </a:bodyPr>
          <a:lstStyle/>
          <a:p>
            <a:r>
              <a:rPr lang="en-US" sz="3600" b="1" dirty="0">
                <a:latin typeface="Arial Black" panose="020B0604020202020204" pitchFamily="34" charset="0"/>
                <a:cs typeface="Arial Black" panose="020B0604020202020204" pitchFamily="34" charset="0"/>
              </a:rPr>
              <a:t>Do you think death is the end </a:t>
            </a:r>
          </a:p>
          <a:p>
            <a:r>
              <a:rPr lang="en-US" sz="3600" b="1" dirty="0">
                <a:latin typeface="Arial Black" panose="020B0604020202020204" pitchFamily="34" charset="0"/>
                <a:cs typeface="Arial Black" panose="020B0604020202020204" pitchFamily="34" charset="0"/>
              </a:rPr>
              <a:t>or is </a:t>
            </a:r>
            <a:r>
              <a:rPr lang="en-US" sz="3600" dirty="0">
                <a:latin typeface="Arial Black" panose="020B0604020202020204" pitchFamily="34" charset="0"/>
                <a:cs typeface="Arial Black" panose="020B0604020202020204" pitchFamily="34" charset="0"/>
              </a:rPr>
              <a:t>there</a:t>
            </a:r>
            <a:r>
              <a:rPr lang="en-US" sz="3600" b="1" dirty="0">
                <a:latin typeface="Arial Black" panose="020B0604020202020204" pitchFamily="34" charset="0"/>
                <a:cs typeface="Arial Black" panose="020B0604020202020204" pitchFamily="34" charset="0"/>
              </a:rPr>
              <a:t> something after?</a:t>
            </a:r>
          </a:p>
          <a:p>
            <a:endParaRPr lang="en-US" sz="3600" dirty="0"/>
          </a:p>
        </p:txBody>
      </p:sp>
    </p:spTree>
    <p:extLst>
      <p:ext uri="{BB962C8B-B14F-4D97-AF65-F5344CB8AC3E}">
        <p14:creationId xmlns:p14="http://schemas.microsoft.com/office/powerpoint/2010/main" val="3106285002"/>
      </p:ext>
    </p:extLst>
  </p:cSld>
  <p:clrMapOvr>
    <a:masterClrMapping/>
  </p:clrMapOvr>
  <p:transition spd="slow">
    <p:push dir="d"/>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2" descr="Candle.jpg">
            <a:extLst>
              <a:ext uri="{FF2B5EF4-FFF2-40B4-BE49-F238E27FC236}">
                <a16:creationId xmlns:a16="http://schemas.microsoft.com/office/drawing/2014/main" id="{B3110364-4BDB-814C-B850-04BB0FABAC87}"/>
              </a:ext>
            </a:extLst>
          </p:cNvPr>
          <p:cNvPicPr>
            <a:picLocks noGrp="1" noChangeAspect="1"/>
          </p:cNvPicPr>
          <p:nvPr>
            <p:ph type="pic" idx="1"/>
          </p:nvPr>
        </p:nvPicPr>
        <p:blipFill>
          <a:blip r:embed="rId3">
            <a:extLst>
              <a:ext uri="{28A0092B-C50C-407E-A947-70E740481C1C}">
                <a14:useLocalDpi xmlns:a14="http://schemas.microsoft.com/office/drawing/2010/main" val="0"/>
              </a:ext>
            </a:extLst>
          </a:blip>
          <a:srcRect l="-50375" r="-50375"/>
          <a:stretch>
            <a:fillRect/>
          </a:stretch>
        </p:blipFill>
        <p:spPr>
          <a:xfrm>
            <a:off x="1107513" y="1458070"/>
            <a:ext cx="6928974" cy="5196731"/>
          </a:xfrm>
        </p:spPr>
      </p:pic>
      <p:sp>
        <p:nvSpPr>
          <p:cNvPr id="3" name="Title 2">
            <a:extLst>
              <a:ext uri="{FF2B5EF4-FFF2-40B4-BE49-F238E27FC236}">
                <a16:creationId xmlns:a16="http://schemas.microsoft.com/office/drawing/2014/main" id="{5FEA3EAE-AE3B-F04B-A268-BFE5884936F0}"/>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23231997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644235" y="1872210"/>
            <a:ext cx="7897091" cy="3970318"/>
          </a:xfrm>
          <a:prstGeom prst="rect">
            <a:avLst/>
          </a:prstGeom>
        </p:spPr>
        <p:txBody>
          <a:bodyPr wrap="square">
            <a:spAutoFit/>
          </a:bodyPr>
          <a:lstStyle/>
          <a:p>
            <a:r>
              <a:rPr lang="en-US" sz="3600" dirty="0">
                <a:latin typeface="Arial" panose="020B0604020202020204" pitchFamily="34" charset="0"/>
                <a:cs typeface="Arial" panose="020B0604020202020204" pitchFamily="34" charset="0"/>
              </a:rPr>
              <a:t>When Jesus spoke again to the people, he said, ‘I am the light of the world. Whoever follows me will never walk in darkness, but will have the light of life.’</a:t>
            </a:r>
          </a:p>
          <a:p>
            <a:endParaRPr lang="en-US" sz="3600" dirty="0"/>
          </a:p>
          <a:p>
            <a:pPr algn="r"/>
            <a:r>
              <a:rPr lang="en-US" sz="3600" dirty="0"/>
              <a:t>John 8:12  NIV</a:t>
            </a:r>
          </a:p>
        </p:txBody>
      </p:sp>
      <p:sp>
        <p:nvSpPr>
          <p:cNvPr id="3" name="TextBox 2"/>
          <p:cNvSpPr txBox="1"/>
          <p:nvPr/>
        </p:nvSpPr>
        <p:spPr>
          <a:xfrm>
            <a:off x="383578" y="461474"/>
            <a:ext cx="8376844" cy="984885"/>
          </a:xfrm>
          <a:prstGeom prst="rect">
            <a:avLst/>
          </a:prstGeom>
          <a:noFill/>
        </p:spPr>
        <p:txBody>
          <a:bodyPr wrap="square" rtlCol="0">
            <a:spAutoFit/>
          </a:bodyPr>
          <a:lstStyle/>
          <a:p>
            <a:r>
              <a:rPr lang="en-US" sz="4000" b="1" dirty="0">
                <a:latin typeface="Arial Black" panose="020B0604020202020204" pitchFamily="34" charset="0"/>
                <a:cs typeface="Arial Black" panose="020B0604020202020204" pitchFamily="34" charset="0"/>
              </a:rPr>
              <a:t>What makes you feel safe?</a:t>
            </a:r>
          </a:p>
          <a:p>
            <a:endParaRPr lang="en-US" dirty="0"/>
          </a:p>
        </p:txBody>
      </p:sp>
    </p:spTree>
    <p:extLst>
      <p:ext uri="{BB962C8B-B14F-4D97-AF65-F5344CB8AC3E}">
        <p14:creationId xmlns:p14="http://schemas.microsoft.com/office/powerpoint/2010/main" val="3391543460"/>
      </p:ext>
    </p:extLst>
  </p:cSld>
  <p:clrMapOvr>
    <a:masterClrMapping/>
  </p:clrMapOvr>
  <p:transition spd="slow">
    <p:push dir="u"/>
  </p:transition>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1268</TotalTime>
  <Words>516</Words>
  <Application>Microsoft Macintosh PowerPoint</Application>
  <PresentationFormat>On-screen Show (4:3)</PresentationFormat>
  <Paragraphs>76</Paragraphs>
  <Slides>27</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27</vt:i4>
      </vt:variant>
    </vt:vector>
  </HeadingPairs>
  <TitlesOfParts>
    <vt:vector size="32" baseType="lpstr">
      <vt:lpstr>Arial</vt:lpstr>
      <vt:lpstr>Arial Black</vt:lpstr>
      <vt:lpstr>Calibri</vt:lpstr>
      <vt:lpstr>Calibri Light</vt:lpstr>
      <vt:lpstr>Office Theme</vt:lpstr>
      <vt:lpstr>Halloween, Darkness &amp; Light</vt:lpstr>
      <vt:lpstr>a. Table Discussions</vt:lpstr>
      <vt:lpstr>In your culture, are there any festivals where you wear  costumes and masks?</vt:lpstr>
      <vt:lpstr>PowerPoint Presentation</vt:lpstr>
      <vt:lpstr>PowerPoint Presentation</vt:lpstr>
      <vt:lpstr>PowerPoint Presentation</vt:lpstr>
      <vt:lpstr>PowerPoint Presentation</vt:lpstr>
      <vt:lpstr>PowerPoint Presentation</vt:lpstr>
      <vt:lpstr>b. Halloween Jigsaw        Activity</vt:lpstr>
      <vt:lpstr>PowerPoint Presentation</vt:lpstr>
      <vt:lpstr>Let’s dook for apples!</vt:lpstr>
      <vt:lpstr>c. Perspectives on our Intro Questions</vt:lpstr>
      <vt:lpstr>What did Halloween say about our intro questions?</vt:lpstr>
      <vt:lpstr>Matching Activity</vt:lpstr>
      <vt:lpstr>Question and verse?</vt:lpstr>
      <vt:lpstr>PowerPoint Presentation</vt:lpstr>
      <vt:lpstr>Question and verse?</vt:lpstr>
      <vt:lpstr>Question and verse?</vt:lpstr>
      <vt:lpstr>Answers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Kate Pearce</dc:creator>
  <cp:lastModifiedBy>Jonathan Gillespie</cp:lastModifiedBy>
  <cp:revision>52</cp:revision>
  <cp:lastPrinted>2017-10-26T14:34:36Z</cp:lastPrinted>
  <dcterms:created xsi:type="dcterms:W3CDTF">2017-10-23T13:31:53Z</dcterms:created>
  <dcterms:modified xsi:type="dcterms:W3CDTF">2019-05-03T10:19:32Z</dcterms:modified>
</cp:coreProperties>
</file>